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ruslan-andriyevskyi.edukit.kiev.u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3" name="Группа 12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2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Рисунок 7" descr="E:\Робота\Вчитель Інформатики\~~~Сайт~~~\teach-inf.at.ua\FTP\krfb_6465.png"/>
            <p:cNvPicPr/>
            <p:nvPr userDrawn="1"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2" name="AutoShape 2" descr="Картинки по запросу компьютер и чело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компьютер и человек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1" name="Рисунок 10" descr="http://pozitive.org/images/stati/zhelezo/2013/gotovii_com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76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5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00808"/>
            <a:ext cx="6882525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20" y="1106742"/>
            <a:ext cx="404392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5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Розгадайте</a:t>
            </a:r>
            <a:r>
              <a:rPr lang="ru-RU" sz="4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820" y="4725144"/>
            <a:ext cx="35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FF0000"/>
                </a:solidFill>
                <a:latin typeface="Bookman Old Style" pitchFamily="18" charset="0"/>
              </a:rPr>
              <a:t>Інформація </a:t>
            </a:r>
          </a:p>
        </p:txBody>
      </p:sp>
    </p:spTree>
    <p:extLst>
      <p:ext uri="{BB962C8B-B14F-4D97-AF65-F5344CB8AC3E}">
        <p14:creationId xmlns="" xmlns:p14="http://schemas.microsoft.com/office/powerpoint/2010/main" val="4234284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Розкодуйте слово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/>
          </p:nvPr>
        </p:nvGraphicFramePr>
        <p:xfrm>
          <a:off x="1485900" y="2240868"/>
          <a:ext cx="6021981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83"/>
                <a:gridCol w="860283"/>
                <a:gridCol w="860283"/>
                <a:gridCol w="860283"/>
                <a:gridCol w="860283"/>
                <a:gridCol w="860283"/>
                <a:gridCol w="860283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а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м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д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н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а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о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к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91018"/>
            <a:ext cx="1795800" cy="1938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1940" y="4239091"/>
            <a:ext cx="3172752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500" b="1" i="1" dirty="0">
                <a:solidFill>
                  <a:schemeClr val="bg2"/>
                </a:solidFill>
              </a:rPr>
              <a:t>Команда</a:t>
            </a:r>
          </a:p>
        </p:txBody>
      </p:sp>
    </p:spTree>
    <p:extLst>
      <p:ext uri="{BB962C8B-B14F-4D97-AF65-F5344CB8AC3E}">
        <p14:creationId xmlns="" xmlns:p14="http://schemas.microsoft.com/office/powerpoint/2010/main" val="432756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/>
          </p:nvPr>
        </p:nvGraphicFramePr>
        <p:xfrm>
          <a:off x="1277634" y="2456892"/>
          <a:ext cx="653473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у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в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т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к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р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і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л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5646" y="4409001"/>
            <a:ext cx="4050450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500" b="1" i="1" dirty="0">
                <a:solidFill>
                  <a:schemeClr val="bg2"/>
                </a:solidFill>
              </a:rPr>
              <a:t>Клавіатура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875729"/>
            <a:ext cx="2113992" cy="2113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30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7030A0"/>
                </a:solidFill>
              </a:rPr>
              <a:t>Завдання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836613"/>
            <a:ext cx="512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557338"/>
            <a:ext cx="7277100" cy="4457700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2636838"/>
            <a:ext cx="5032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25" y="2636838"/>
            <a:ext cx="504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6238" y="4797425"/>
            <a:ext cx="503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4724400"/>
            <a:ext cx="503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6463" y="4797425"/>
            <a:ext cx="503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….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0425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6688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4652963"/>
            <a:ext cx="4318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Іванова-Голан</a:t>
            </a:r>
            <a:r>
              <a:rPr lang="ru-RU" dirty="0"/>
              <a:t> С.О. </a:t>
            </a:r>
            <a:r>
              <a:rPr lang="ru-RU" dirty="0" err="1"/>
              <a:t>Житомирська</a:t>
            </a:r>
            <a:r>
              <a:rPr lang="ru-RU" dirty="0"/>
              <a:t>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Флеш-карта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Жорсткий диск (</a:t>
            </a:r>
            <a:r>
              <a:rPr lang="uk-UA" dirty="0" err="1" smtClean="0">
                <a:solidFill>
                  <a:srgbClr val="FF0000"/>
                </a:solidFill>
              </a:rPr>
              <a:t>вінчестр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182765" cy="48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Экран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Розкодуйте слово</vt:lpstr>
      <vt:lpstr>Слайд 3</vt:lpstr>
      <vt:lpstr>Завдання </vt:lpstr>
      <vt:lpstr>Флеш-карта</vt:lpstr>
      <vt:lpstr>Жорсткий диск (вінчестр)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2006-08-16T00:00:00Z</dcterms:created>
  <dcterms:modified xsi:type="dcterms:W3CDTF">2015-11-09T00:32:25Z</dcterms:modified>
</cp:coreProperties>
</file>